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339640236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33964023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339640236_0_9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339640236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33964023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33964023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33a75501c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33a75501c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33a75501c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33a75501c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33a75501c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33a75501c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33a75501c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33a75501c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/>
              <a:t>Disponibilidade de Estoque</a:t>
            </a:r>
            <a:endParaRPr sz="4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0" l="20099" r="20099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>
            <p:ph type="title"/>
          </p:nvPr>
        </p:nvSpPr>
        <p:spPr>
          <a:xfrm>
            <a:off x="4916125" y="252475"/>
            <a:ext cx="39411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A solução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5" name="Google Shape;125;p22"/>
          <p:cNvSpPr txBox="1"/>
          <p:nvPr>
            <p:ph idx="2" type="body"/>
          </p:nvPr>
        </p:nvSpPr>
        <p:spPr>
          <a:xfrm>
            <a:off x="4916125" y="2045700"/>
            <a:ext cx="3837000" cy="275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/>
              <a:t>Aplicativo web de gerenciamento de estoque  com interface compreensível e de fácil acesso para os funcionários.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2930975" y="635950"/>
            <a:ext cx="31182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Justificativa</a:t>
            </a:r>
            <a:endParaRPr/>
          </a:p>
        </p:txBody>
      </p:sp>
      <p:sp>
        <p:nvSpPr>
          <p:cNvPr id="131" name="Google Shape;131;p23"/>
          <p:cNvSpPr txBox="1"/>
          <p:nvPr/>
        </p:nvSpPr>
        <p:spPr>
          <a:xfrm>
            <a:off x="860700" y="2149225"/>
            <a:ext cx="7422600" cy="24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i="1" lang="pt-BR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Importância de utilizar ferramentas para facilitar e promover uma melhor eficiência dos sistemas já utilizados, garantindo ao </a:t>
            </a:r>
            <a:r>
              <a:rPr b="1" i="1" lang="pt-BR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empreendedor</a:t>
            </a:r>
            <a:r>
              <a:rPr b="1" i="1" lang="pt-BR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 o conhecimento necessário para a ascensão de sua entidade e, por fim, realização própria.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Projeto de Solução</a:t>
            </a:r>
            <a:endParaRPr/>
          </a:p>
        </p:txBody>
      </p:sp>
      <p:cxnSp>
        <p:nvCxnSpPr>
          <p:cNvPr id="137" name="Google Shape;137;p24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" name="Google Shape;138;p24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Etapa </a:t>
            </a:r>
            <a:r>
              <a:rPr lang="pt-BR" sz="1700">
                <a:solidFill>
                  <a:schemeClr val="dk1"/>
                </a:solidFill>
              </a:rPr>
              <a:t>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976100" y="2674727"/>
            <a:ext cx="18141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>
                <a:solidFill>
                  <a:schemeClr val="dk2"/>
                </a:solidFill>
              </a:rPr>
              <a:t>Fluxo do controle de entrada e saída de produtos.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0" name="Google Shape;140;p24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4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Etapa </a:t>
            </a:r>
            <a:r>
              <a:rPr lang="pt-BR" sz="1700">
                <a:solidFill>
                  <a:schemeClr val="dk1"/>
                </a:solidFill>
              </a:rPr>
              <a:t>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>
                <a:solidFill>
                  <a:schemeClr val="dk2"/>
                </a:solidFill>
              </a:rPr>
              <a:t>Ferramentas de Contabilidade.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3" name="Google Shape;143;p24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4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1"/>
                </a:solidFill>
              </a:rPr>
              <a:t>Etapa </a:t>
            </a:r>
            <a:r>
              <a:rPr lang="pt-BR" sz="1700">
                <a:solidFill>
                  <a:schemeClr val="dk1"/>
                </a:solidFill>
              </a:rPr>
              <a:t>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>
                <a:solidFill>
                  <a:schemeClr val="dk2"/>
                </a:solidFill>
              </a:rPr>
              <a:t>Ferramentas estatísticas.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46" name="Google Shape;146;p24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47" name="Google Shape;147;p24"/>
            <p:cNvCxnSpPr>
              <a:stCxn id="148" idx="6"/>
              <a:endCxn id="149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48" name="Google Shape;148;p24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294300" y="2231825"/>
            <a:ext cx="2808000" cy="6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/>
              <a:t>Metodologia</a:t>
            </a:r>
            <a:endParaRPr sz="2800"/>
          </a:p>
        </p:txBody>
      </p:sp>
      <p:sp>
        <p:nvSpPr>
          <p:cNvPr id="156" name="Google Shape;156;p25"/>
          <p:cNvSpPr txBox="1"/>
          <p:nvPr>
            <p:ph type="title"/>
          </p:nvPr>
        </p:nvSpPr>
        <p:spPr>
          <a:xfrm>
            <a:off x="4337500" y="51415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Consumidor</a:t>
            </a:r>
            <a:endParaRPr/>
          </a:p>
        </p:txBody>
      </p:sp>
      <p:cxnSp>
        <p:nvCxnSpPr>
          <p:cNvPr id="157" name="Google Shape;157;p25"/>
          <p:cNvCxnSpPr>
            <a:stCxn id="156" idx="2"/>
            <a:endCxn id="158" idx="0"/>
          </p:cNvCxnSpPr>
          <p:nvPr/>
        </p:nvCxnSpPr>
        <p:spPr>
          <a:xfrm>
            <a:off x="6214450" y="1476250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5"/>
          <p:cNvSpPr txBox="1"/>
          <p:nvPr>
            <p:ph type="title"/>
          </p:nvPr>
        </p:nvSpPr>
        <p:spPr>
          <a:xfrm>
            <a:off x="4337500" y="2090676"/>
            <a:ext cx="3753900" cy="962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Local</a:t>
            </a:r>
            <a:endParaRPr/>
          </a:p>
        </p:txBody>
      </p:sp>
      <p:cxnSp>
        <p:nvCxnSpPr>
          <p:cNvPr id="159" name="Google Shape;159;p25"/>
          <p:cNvCxnSpPr>
            <a:stCxn id="158" idx="2"/>
            <a:endCxn id="160" idx="0"/>
          </p:cNvCxnSpPr>
          <p:nvPr/>
        </p:nvCxnSpPr>
        <p:spPr>
          <a:xfrm>
            <a:off x="6214450" y="3052776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25"/>
          <p:cNvSpPr txBox="1"/>
          <p:nvPr>
            <p:ph type="title"/>
          </p:nvPr>
        </p:nvSpPr>
        <p:spPr>
          <a:xfrm>
            <a:off x="4337501" y="366715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Artista</a:t>
            </a:r>
            <a:endParaRPr/>
          </a:p>
        </p:txBody>
      </p:sp>
      <p:pic>
        <p:nvPicPr>
          <p:cNvPr id="161" name="Google Shape;161;p25"/>
          <p:cNvPicPr preferRelativeResize="0"/>
          <p:nvPr/>
        </p:nvPicPr>
        <p:blipFill rotWithShape="1">
          <a:blip r:embed="rId3">
            <a:alphaModFix/>
          </a:blip>
          <a:srcRect b="0" l="0" r="25250" t="8592"/>
          <a:stretch/>
        </p:blipFill>
        <p:spPr>
          <a:xfrm>
            <a:off x="3892700" y="-25"/>
            <a:ext cx="51110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6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6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0000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problema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802825"/>
            <a:ext cx="3999900" cy="282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800"/>
              <a:t>Sistemas de gerenciamento de estoque de difícil acesso e de interface complexa, causando:</a:t>
            </a:r>
            <a:endParaRPr sz="1800"/>
          </a:p>
        </p:txBody>
      </p:sp>
      <p:cxnSp>
        <p:nvCxnSpPr>
          <p:cNvPr id="75" name="Google Shape;75;p14"/>
          <p:cNvCxnSpPr/>
          <p:nvPr/>
        </p:nvCxnSpPr>
        <p:spPr>
          <a:xfrm rot="10800000">
            <a:off x="509400" y="4762425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1963" y="339047"/>
            <a:ext cx="4072524" cy="2138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8400" y="2571750"/>
            <a:ext cx="2339640" cy="236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0000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problema</a:t>
            </a:r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471900" y="1802825"/>
            <a:ext cx="3999900" cy="29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Má organização de produtos;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Baixa produtividade;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Comunicação interna deficiente;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Liderança ineficiente;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Colaboradores insatisfeitos;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Obtenção de itens desnecessários, acarretando desperdícios.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84" name="Google Shape;84;p15"/>
          <p:cNvCxnSpPr/>
          <p:nvPr/>
        </p:nvCxnSpPr>
        <p:spPr>
          <a:xfrm rot="10800000">
            <a:off x="509400" y="4762425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1963" y="339047"/>
            <a:ext cx="4072524" cy="2138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8400" y="2571750"/>
            <a:ext cx="2339640" cy="236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047" y="0"/>
            <a:ext cx="687590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Público Alvo</a:t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i="1" lang="pt-BR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Microempreendedores e empresas de pequeno e de médio porte que necessitam de uma boa gestão de estoque.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Pesquisa realizada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 de respostas do Formulários Google. Título da pergunta: Você já foi em algum estabelecimento e não conseguiu achar o produto que desejava?. Número de respostas: 8 respostas." id="107" name="Google Shape;107;p19"/>
          <p:cNvPicPr preferRelativeResize="0"/>
          <p:nvPr/>
        </p:nvPicPr>
        <p:blipFill rotWithShape="1">
          <a:blip r:embed="rId3">
            <a:alphaModFix/>
          </a:blip>
          <a:srcRect b="0" l="0" r="11047" t="0"/>
          <a:stretch/>
        </p:blipFill>
        <p:spPr>
          <a:xfrm>
            <a:off x="640638" y="711838"/>
            <a:ext cx="7862724" cy="371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 de respostas do Formulários Google. Título da pergunta: O controle de estoque da sua empresa é feito através de um aplicativo ou programa ? Ou apenas em papel?. Número de respostas: 8 respostas." id="112" name="Google Shape;112;p20"/>
          <p:cNvPicPr preferRelativeResize="0"/>
          <p:nvPr/>
        </p:nvPicPr>
        <p:blipFill rotWithShape="1">
          <a:blip r:embed="rId3">
            <a:alphaModFix/>
          </a:blip>
          <a:srcRect b="8678" l="2766" r="2804" t="5982"/>
          <a:stretch/>
        </p:blipFill>
        <p:spPr>
          <a:xfrm>
            <a:off x="79150" y="0"/>
            <a:ext cx="6678226" cy="2734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ráfico de respostas do Formulários Google. Título da pergunta: No seu estabelecimento é frequente a falta ou excesso de produtos ?. Número de respostas: 8 respostas." id="113" name="Google Shape;113;p20"/>
          <p:cNvPicPr preferRelativeResize="0"/>
          <p:nvPr/>
        </p:nvPicPr>
        <p:blipFill rotWithShape="1">
          <a:blip r:embed="rId4">
            <a:alphaModFix/>
          </a:blip>
          <a:srcRect b="0" l="0" r="25733" t="0"/>
          <a:stretch/>
        </p:blipFill>
        <p:spPr>
          <a:xfrm>
            <a:off x="4149025" y="2464525"/>
            <a:ext cx="5041750" cy="292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 de respostas do Formulários Google. Título da pergunta: Se esse aplicativo disponibilizasse seu estoque para os usuário no intuito de atraí-los para seu estabelecimento ,o que você acharia ?. Número de respostas: 8 respostas." id="118" name="Google Shape;118;p21"/>
          <p:cNvPicPr preferRelativeResize="0"/>
          <p:nvPr/>
        </p:nvPicPr>
        <p:blipFill rotWithShape="1">
          <a:blip r:embed="rId3">
            <a:alphaModFix/>
          </a:blip>
          <a:srcRect b="8104" l="2879" r="4527" t="6940"/>
          <a:stretch/>
        </p:blipFill>
        <p:spPr>
          <a:xfrm>
            <a:off x="479813" y="870438"/>
            <a:ext cx="8184374" cy="340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